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06" r:id="rId2"/>
    <p:sldId id="309" r:id="rId3"/>
    <p:sldId id="270" r:id="rId4"/>
    <p:sldId id="310" r:id="rId5"/>
    <p:sldId id="274" r:id="rId6"/>
    <p:sldId id="311" r:id="rId7"/>
    <p:sldId id="321" r:id="rId8"/>
    <p:sldId id="308" r:id="rId9"/>
    <p:sldId id="269" r:id="rId10"/>
    <p:sldId id="318" r:id="rId11"/>
    <p:sldId id="305" r:id="rId12"/>
    <p:sldId id="317" r:id="rId13"/>
    <p:sldId id="277" r:id="rId14"/>
    <p:sldId id="315" r:id="rId15"/>
    <p:sldId id="302" r:id="rId16"/>
    <p:sldId id="316" r:id="rId17"/>
    <p:sldId id="303" r:id="rId18"/>
    <p:sldId id="313" r:id="rId19"/>
    <p:sldId id="272" r:id="rId20"/>
    <p:sldId id="312" r:id="rId21"/>
    <p:sldId id="322" r:id="rId22"/>
    <p:sldId id="320" r:id="rId23"/>
    <p:sldId id="323" r:id="rId24"/>
    <p:sldId id="319" r:id="rId25"/>
    <p:sldId id="324" r:id="rId26"/>
    <p:sldId id="301" r:id="rId27"/>
    <p:sldId id="304" r:id="rId28"/>
    <p:sldId id="300" r:id="rId29"/>
    <p:sldId id="295" r:id="rId30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008000"/>
    <a:srgbClr val="FF0000"/>
    <a:srgbClr val="C4BD97"/>
    <a:srgbClr val="000099"/>
    <a:srgbClr val="0000CC"/>
    <a:srgbClr val="FFFFFF"/>
    <a:srgbClr val="FFFF99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1" autoAdjust="0"/>
    <p:restoredTop sz="94699" autoAdjust="0"/>
  </p:normalViewPr>
  <p:slideViewPr>
    <p:cSldViewPr>
      <p:cViewPr varScale="1">
        <p:scale>
          <a:sx n="70" d="100"/>
          <a:sy n="70" d="100"/>
        </p:scale>
        <p:origin x="48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2A61D-05BE-4614-9FF5-B90AB0B1C230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15463-741D-4F36-89F4-5BAB7D52E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5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3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7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15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0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17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267F54-1807-47D8-9CCC-6EF7B742E258}" type="slidenum">
              <a:rPr lang="en-US"/>
              <a:pPr/>
              <a:t>18</a:t>
            </a:fld>
            <a:endParaRPr lang="en-US"/>
          </a:p>
        </p:txBody>
      </p:sp>
      <p:sp>
        <p:nvSpPr>
          <p:cNvPr id="188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19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8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4CB20E-E33D-4AE5-A0CF-3F0C258B8509}" type="slidenum">
              <a:rPr lang="en-US"/>
              <a:pPr/>
              <a:t>20</a:t>
            </a:fld>
            <a:endParaRPr lang="en-US"/>
          </a:p>
        </p:txBody>
      </p:sp>
      <p:sp>
        <p:nvSpPr>
          <p:cNvPr id="22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66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21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0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23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17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06CB4C-6AB8-4E29-AD2B-3C8FBE9ED030}" type="slidenum">
              <a:rPr lang="en-US"/>
              <a:pPr/>
              <a:t>24</a:t>
            </a:fld>
            <a:endParaRPr lang="en-US"/>
          </a:p>
        </p:txBody>
      </p:sp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80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25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01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5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35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26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59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27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621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28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91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ECA735-F2EB-48E5-8145-12655CD45668}" type="slidenum">
              <a:rPr lang="en-US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7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22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9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1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12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16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ECA735-F2EB-48E5-8145-12655CD45668}" type="slidenum">
              <a:rPr lang="en-US"/>
              <a:pPr/>
              <a:t>13</a:t>
            </a:fld>
            <a:endParaRPr lang="en-US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82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E1BB4D-DE9A-4E9F-BEB8-3FFEE4BA6FA0}" type="slidenum">
              <a:rPr lang="en-US"/>
              <a:pPr/>
              <a:t>14</a:t>
            </a:fld>
            <a:endParaRPr lang="en-US"/>
          </a:p>
        </p:txBody>
      </p:sp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2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5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5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489" y="275333"/>
            <a:ext cx="8229023" cy="5850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489" y="6244828"/>
            <a:ext cx="2895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fld id="{730C9D28-2E41-487F-B8F3-7876E2401F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22102"/>
      </p:ext>
    </p:extLst>
  </p:cSld>
  <p:clrMapOvr>
    <a:masterClrMapping/>
  </p:clrMapOvr>
  <p:transition spd="slow" advClick="0" advTm="6000">
    <p:newsfla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48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8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07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6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7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4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5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46262-D7BC-4E63-AB5D-20B9D7CB6EAC}" type="datetimeFigureOut">
              <a:rPr lang="en-US" smtClean="0"/>
              <a:t>11/11/2014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4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027" name="Picture 3" descr="C:\Users\Tham Le\Desktop\Calendar\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4"/>
            <p:cNvSpPr txBox="1"/>
            <p:nvPr/>
          </p:nvSpPr>
          <p:spPr>
            <a:xfrm>
              <a:off x="4724400" y="76200"/>
              <a:ext cx="44196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Xuân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Giáp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</a:rPr>
                <a:t>Ng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  <a:cs typeface="Times New Roman" panose="02020603050405020304" pitchFamily="18" charset="0"/>
                </a:rPr>
                <a:t>ọ</a:t>
              </a:r>
              <a:endParaRPr lang="en-US" sz="4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/>
                <a:cs typeface="Times New Roman" panose="02020603050405020304" pitchFamily="18" charset="0"/>
              </a:endParaRPr>
            </a:p>
            <a:p>
              <a:pPr algn="ctr"/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2014</a:t>
              </a:r>
              <a:endPara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</a:endParaRPr>
            </a:p>
          </p:txBody>
        </p:sp>
        <p:pic>
          <p:nvPicPr>
            <p:cNvPr id="10" name="Picture 3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r="25000"/>
            <a:stretch/>
          </p:blipFill>
          <p:spPr bwMode="auto">
            <a:xfrm>
              <a:off x="6792433" y="3352800"/>
              <a:ext cx="914400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94" r="49515"/>
            <a:stretch/>
          </p:blipFill>
          <p:spPr bwMode="auto">
            <a:xfrm>
              <a:off x="6781800" y="2438400"/>
              <a:ext cx="925033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5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806"/>
            <a:stretch/>
          </p:blipFill>
          <p:spPr bwMode="auto">
            <a:xfrm>
              <a:off x="6783573" y="1520456"/>
              <a:ext cx="921488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806"/>
            <a:stretch/>
          </p:blipFill>
          <p:spPr bwMode="auto">
            <a:xfrm>
              <a:off x="6781800" y="4267200"/>
              <a:ext cx="921489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4879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5" y="1907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pic>
        <p:nvPicPr>
          <p:cNvPr id="5" name="Picture 4" descr="337"/>
          <p:cNvPicPr>
            <a:picLocks noChangeAspect="1" noChangeArrowheads="1"/>
          </p:cNvPicPr>
          <p:nvPr/>
        </p:nvPicPr>
        <p:blipFill rotWithShape="1"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82"/>
          <a:stretch/>
        </p:blipFill>
        <p:spPr bwMode="auto">
          <a:xfrm>
            <a:off x="228600" y="609600"/>
            <a:ext cx="8716963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81000" y="62278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lắm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phi.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đỉnh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nguồn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phàm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gội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Danh mà chi, lợi ấy mà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6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0066"/>
                </a:solidFill>
              </a:rPr>
              <a:t>             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endParaRPr lang="en-US" sz="1300" b="1" i="1" dirty="0">
              <a:solidFill>
                <a:srgbClr val="12BED0"/>
              </a:solidFill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47" name="Text Box 45"/>
          <p:cNvSpPr txBox="1">
            <a:spLocks noChangeArrowheads="1"/>
          </p:cNvSpPr>
          <p:nvPr/>
        </p:nvSpPr>
        <p:spPr bwMode="auto">
          <a:xfrm>
            <a:off x="92364" y="99715"/>
            <a:ext cx="8936182" cy="423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5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278534" y="12954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1                   2                          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49" name="Text Box 24"/>
          <p:cNvSpPr txBox="1">
            <a:spLocks noChangeArrowheads="1"/>
          </p:cNvSpPr>
          <p:nvPr/>
        </p:nvSpPr>
        <p:spPr bwMode="auto">
          <a:xfrm>
            <a:off x="838200" y="1527301"/>
            <a:ext cx="7562069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3399FF"/>
                </a:solidFill>
              </a:rPr>
              <a:t>               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13/3T                14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0" name="Text Box 25"/>
          <p:cNvSpPr txBox="1">
            <a:spLocks noChangeArrowheads="1"/>
          </p:cNvSpPr>
          <p:nvPr/>
        </p:nvSpPr>
        <p:spPr bwMode="auto">
          <a:xfrm>
            <a:off x="264392" y="21717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3 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4                  </a:t>
            </a:r>
            <a:r>
              <a:rPr lang="en-US" sz="1700" b="1" dirty="0">
                <a:solidFill>
                  <a:srgbClr val="FF3399"/>
                </a:solidFill>
              </a:rPr>
              <a:t>5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6                 7                   8                   </a:t>
            </a:r>
            <a:r>
              <a:rPr lang="en-US" sz="1700" b="1" dirty="0">
                <a:solidFill>
                  <a:srgbClr val="FF3399"/>
                </a:solidFill>
              </a:rPr>
              <a:t>9                                                                         </a:t>
            </a:r>
          </a:p>
        </p:txBody>
      </p:sp>
      <p:sp>
        <p:nvSpPr>
          <p:cNvPr id="55" name="Text Box 26"/>
          <p:cNvSpPr txBox="1">
            <a:spLocks noChangeArrowheads="1"/>
          </p:cNvSpPr>
          <p:nvPr/>
        </p:nvSpPr>
        <p:spPr bwMode="auto">
          <a:xfrm>
            <a:off x="215899" y="2409465"/>
            <a:ext cx="8010523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15                       16                    17                     18                     19                     20                     21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6" name="Text Box 27"/>
          <p:cNvSpPr txBox="1">
            <a:spLocks noChangeArrowheads="1"/>
          </p:cNvSpPr>
          <p:nvPr/>
        </p:nvSpPr>
        <p:spPr bwMode="auto">
          <a:xfrm>
            <a:off x="278534" y="31242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10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11                12                </a:t>
            </a:r>
            <a:r>
              <a:rPr lang="en-US" sz="1700" b="1" dirty="0">
                <a:solidFill>
                  <a:srgbClr val="FF3399"/>
                </a:solidFill>
              </a:rPr>
              <a:t>13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</a:t>
            </a:r>
            <a:r>
              <a:rPr lang="en-US" sz="1700" b="1" dirty="0">
                <a:solidFill>
                  <a:srgbClr val="FF3399"/>
                </a:solidFill>
              </a:rPr>
              <a:t>14            </a:t>
            </a:r>
            <a:r>
              <a:rPr lang="en-US" sz="1700" b="1" dirty="0" smtClean="0">
                <a:solidFill>
                  <a:srgbClr val="FF3399"/>
                </a:solidFill>
              </a:rPr>
              <a:t>     15                 16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7" name="Text Box 29"/>
          <p:cNvSpPr txBox="1">
            <a:spLocks noChangeArrowheads="1"/>
          </p:cNvSpPr>
          <p:nvPr/>
        </p:nvSpPr>
        <p:spPr bwMode="auto">
          <a:xfrm>
            <a:off x="278534" y="4038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17                 18                19                 20               21                 22                 23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8" name="Text Box 30"/>
          <p:cNvSpPr txBox="1">
            <a:spLocks noChangeArrowheads="1"/>
          </p:cNvSpPr>
          <p:nvPr/>
        </p:nvSpPr>
        <p:spPr bwMode="auto">
          <a:xfrm>
            <a:off x="152400" y="4319019"/>
            <a:ext cx="7938653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3399FF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29                       1/4T                 2                       3                      4                       5                        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9" name="Text Box 31"/>
          <p:cNvSpPr txBox="1">
            <a:spLocks noChangeArrowheads="1"/>
          </p:cNvSpPr>
          <p:nvPr/>
        </p:nvSpPr>
        <p:spPr bwMode="auto">
          <a:xfrm>
            <a:off x="278534" y="49530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24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25                26                 27               28                 29                 30                            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60" name="Text Box 32"/>
          <p:cNvSpPr txBox="1">
            <a:spLocks noChangeArrowheads="1"/>
          </p:cNvSpPr>
          <p:nvPr/>
        </p:nvSpPr>
        <p:spPr bwMode="auto">
          <a:xfrm>
            <a:off x="228600" y="5181599"/>
            <a:ext cx="7869381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8                      9                       10                    11                     12                      13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61" name="Text Box 36"/>
          <p:cNvSpPr txBox="1">
            <a:spLocks noChangeArrowheads="1"/>
          </p:cNvSpPr>
          <p:nvPr/>
        </p:nvSpPr>
        <p:spPr bwMode="auto">
          <a:xfrm>
            <a:off x="7627639" y="3806980"/>
            <a:ext cx="1108364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2" name="Text Box 38"/>
          <p:cNvSpPr txBox="1">
            <a:spLocks noChangeArrowheads="1"/>
          </p:cNvSpPr>
          <p:nvPr/>
        </p:nvSpPr>
        <p:spPr bwMode="auto">
          <a:xfrm>
            <a:off x="1568161" y="3837831"/>
            <a:ext cx="1108364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3" name="Text Box 42"/>
          <p:cNvSpPr txBox="1">
            <a:spLocks noChangeArrowheads="1"/>
          </p:cNvSpPr>
          <p:nvPr/>
        </p:nvSpPr>
        <p:spPr bwMode="auto">
          <a:xfrm>
            <a:off x="229216" y="472466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4" name="Text Box 43"/>
          <p:cNvSpPr txBox="1">
            <a:spLocks noChangeArrowheads="1"/>
          </p:cNvSpPr>
          <p:nvPr/>
        </p:nvSpPr>
        <p:spPr bwMode="auto">
          <a:xfrm>
            <a:off x="1637434" y="4752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5" name="Text Box 44"/>
          <p:cNvSpPr txBox="1">
            <a:spLocks noChangeArrowheads="1"/>
          </p:cNvSpPr>
          <p:nvPr/>
        </p:nvSpPr>
        <p:spPr bwMode="auto">
          <a:xfrm>
            <a:off x="457200" y="289415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6" name="Text Box 48"/>
          <p:cNvSpPr txBox="1">
            <a:spLocks noChangeArrowheads="1"/>
          </p:cNvSpPr>
          <p:nvPr/>
        </p:nvSpPr>
        <p:spPr bwMode="auto">
          <a:xfrm>
            <a:off x="1659948" y="567084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7" name="Text Box 37"/>
          <p:cNvSpPr txBox="1">
            <a:spLocks noChangeArrowheads="1"/>
          </p:cNvSpPr>
          <p:nvPr/>
        </p:nvSpPr>
        <p:spPr bwMode="auto">
          <a:xfrm>
            <a:off x="2826961" y="380948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8" name="Text Box 37"/>
          <p:cNvSpPr txBox="1">
            <a:spLocks noChangeArrowheads="1"/>
          </p:cNvSpPr>
          <p:nvPr/>
        </p:nvSpPr>
        <p:spPr bwMode="auto">
          <a:xfrm>
            <a:off x="190501" y="648116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9" name="Text Box 30"/>
          <p:cNvSpPr txBox="1">
            <a:spLocks noChangeArrowheads="1"/>
          </p:cNvSpPr>
          <p:nvPr/>
        </p:nvSpPr>
        <p:spPr bwMode="auto">
          <a:xfrm>
            <a:off x="152400" y="3352799"/>
            <a:ext cx="8286027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22                       23                     24                    25                    26                      27                     28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70" name="Text Box 37"/>
          <p:cNvSpPr txBox="1">
            <a:spLocks noChangeArrowheads="1"/>
          </p:cNvSpPr>
          <p:nvPr/>
        </p:nvSpPr>
        <p:spPr bwMode="auto">
          <a:xfrm>
            <a:off x="7706876" y="199329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1" name="Text Box 37"/>
          <p:cNvSpPr txBox="1">
            <a:spLocks noChangeArrowheads="1"/>
          </p:cNvSpPr>
          <p:nvPr/>
        </p:nvSpPr>
        <p:spPr bwMode="auto">
          <a:xfrm>
            <a:off x="4026309" y="28663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2" name="Text Box 31"/>
          <p:cNvSpPr txBox="1">
            <a:spLocks noChangeArrowheads="1"/>
          </p:cNvSpPr>
          <p:nvPr/>
        </p:nvSpPr>
        <p:spPr bwMode="auto">
          <a:xfrm>
            <a:off x="250825" y="5943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31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73" name="Text Box 32"/>
          <p:cNvSpPr txBox="1">
            <a:spLocks noChangeArrowheads="1"/>
          </p:cNvSpPr>
          <p:nvPr/>
        </p:nvSpPr>
        <p:spPr bwMode="auto">
          <a:xfrm>
            <a:off x="284020" y="6156765"/>
            <a:ext cx="1309253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14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74" name="Text Box 56"/>
          <p:cNvSpPr txBox="1">
            <a:spLocks noChangeArrowheads="1"/>
          </p:cNvSpPr>
          <p:nvPr/>
        </p:nvSpPr>
        <p:spPr bwMode="auto">
          <a:xfrm>
            <a:off x="228600" y="3565525"/>
            <a:ext cx="1601788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Rằm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Trung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Ngươn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2" name="Text Box 37"/>
          <p:cNvSpPr txBox="1">
            <a:spLocks noChangeArrowheads="1"/>
          </p:cNvSpPr>
          <p:nvPr/>
        </p:nvSpPr>
        <p:spPr bwMode="auto">
          <a:xfrm>
            <a:off x="6553190" y="379683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21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Documents and Settings\Tham Le\Desktop\Dao Su by Pix\Toa Thanh view from sky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47" y="428799"/>
            <a:ext cx="8724032" cy="5912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6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linh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thuyền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đang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35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505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505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505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506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06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                     1                2                  3                4                  5                  6                  </a:t>
            </a:r>
          </a:p>
        </p:txBody>
      </p:sp>
      <p:sp>
        <p:nvSpPr>
          <p:cNvPr id="215064" name="Text Box 24"/>
          <p:cNvSpPr txBox="1">
            <a:spLocks noChangeArrowheads="1"/>
          </p:cNvSpPr>
          <p:nvPr/>
        </p:nvSpPr>
        <p:spPr bwMode="auto">
          <a:xfrm>
            <a:off x="533400" y="1589208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15/4T               16                     17                    18                      19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7                   8                9                  10              11                12                13              </a:t>
            </a:r>
          </a:p>
        </p:txBody>
      </p:sp>
      <p:sp>
        <p:nvSpPr>
          <p:cNvPr id="215066" name="Text Box 26"/>
          <p:cNvSpPr txBox="1">
            <a:spLocks noChangeArrowheads="1"/>
          </p:cNvSpPr>
          <p:nvPr/>
        </p:nvSpPr>
        <p:spPr bwMode="auto">
          <a:xfrm>
            <a:off x="66919" y="2739523"/>
            <a:ext cx="815780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</a:t>
            </a:r>
            <a:r>
              <a:rPr lang="en-US" sz="1400" b="1" i="1" dirty="0" smtClean="0">
                <a:solidFill>
                  <a:srgbClr val="00B050"/>
                </a:solidFill>
              </a:rPr>
              <a:t>1                      22                    23                      24                   25                      26                     27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14                15               16                17              18                19                20               </a:t>
            </a:r>
          </a:p>
        </p:txBody>
      </p:sp>
      <p:sp>
        <p:nvSpPr>
          <p:cNvPr id="215068" name="Text Box 28"/>
          <p:cNvSpPr txBox="1">
            <a:spLocks noChangeArrowheads="1"/>
          </p:cNvSpPr>
          <p:nvPr/>
        </p:nvSpPr>
        <p:spPr bwMode="auto">
          <a:xfrm>
            <a:off x="228600" y="3799284"/>
            <a:ext cx="8001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1/5Đ                   2                     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21                22               23                24              25                26                27               </a:t>
            </a:r>
          </a:p>
        </p:txBody>
      </p:sp>
      <p:sp>
        <p:nvSpPr>
          <p:cNvPr id="215070" name="Text Box 30"/>
          <p:cNvSpPr txBox="1">
            <a:spLocks noChangeArrowheads="1"/>
          </p:cNvSpPr>
          <p:nvPr/>
        </p:nvSpPr>
        <p:spPr bwMode="auto">
          <a:xfrm>
            <a:off x="277091" y="488496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7                      8                        9                      10                     11                      12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7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28                </a:t>
            </a:r>
            <a:r>
              <a:rPr lang="en-US" b="1" dirty="0" smtClean="0">
                <a:solidFill>
                  <a:srgbClr val="FF0066"/>
                </a:solidFill>
              </a:rPr>
              <a:t> 29              </a:t>
            </a:r>
            <a:r>
              <a:rPr lang="en-US" b="1" dirty="0">
                <a:solidFill>
                  <a:srgbClr val="FF0066"/>
                </a:solidFill>
              </a:rPr>
              <a:t>30               </a:t>
            </a:r>
            <a:r>
              <a:rPr lang="en-US" b="1" dirty="0" smtClean="0">
                <a:solidFill>
                  <a:srgbClr val="FF0066"/>
                </a:solidFill>
              </a:rPr>
              <a:t>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5072" name="Text Box 32"/>
          <p:cNvSpPr txBox="1">
            <a:spLocks noChangeArrowheads="1"/>
          </p:cNvSpPr>
          <p:nvPr/>
        </p:nvSpPr>
        <p:spPr bwMode="auto">
          <a:xfrm>
            <a:off x="228600" y="6024197"/>
            <a:ext cx="768927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13                       14                    15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                           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5074" name="Text Box 34"/>
          <p:cNvSpPr txBox="1">
            <a:spLocks noChangeArrowheads="1"/>
          </p:cNvSpPr>
          <p:nvPr/>
        </p:nvSpPr>
        <p:spPr bwMode="auto">
          <a:xfrm>
            <a:off x="2703084" y="6514986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7" name="Text Box 37"/>
          <p:cNvSpPr txBox="1">
            <a:spLocks noChangeArrowheads="1"/>
          </p:cNvSpPr>
          <p:nvPr/>
        </p:nvSpPr>
        <p:spPr bwMode="auto">
          <a:xfrm>
            <a:off x="2754645" y="3226595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8" name="Text Box 38"/>
          <p:cNvSpPr txBox="1">
            <a:spLocks noChangeArrowheads="1"/>
          </p:cNvSpPr>
          <p:nvPr/>
        </p:nvSpPr>
        <p:spPr bwMode="auto">
          <a:xfrm>
            <a:off x="2819400" y="4352925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0" name="Text Box 40"/>
          <p:cNvSpPr txBox="1">
            <a:spLocks noChangeArrowheads="1"/>
          </p:cNvSpPr>
          <p:nvPr/>
        </p:nvSpPr>
        <p:spPr bwMode="auto">
          <a:xfrm>
            <a:off x="103908" y="99715"/>
            <a:ext cx="9040091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June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6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15087" name="Text Box 47"/>
          <p:cNvSpPr txBox="1">
            <a:spLocks noChangeArrowheads="1"/>
          </p:cNvSpPr>
          <p:nvPr/>
        </p:nvSpPr>
        <p:spPr bwMode="auto">
          <a:xfrm>
            <a:off x="2819400" y="54575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8" name="Text Box 48"/>
          <p:cNvSpPr txBox="1">
            <a:spLocks noChangeArrowheads="1"/>
          </p:cNvSpPr>
          <p:nvPr/>
        </p:nvSpPr>
        <p:spPr bwMode="auto">
          <a:xfrm>
            <a:off x="202314" y="436066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3" name="Text Box 53"/>
          <p:cNvSpPr txBox="1">
            <a:spLocks noChangeArrowheads="1"/>
          </p:cNvSpPr>
          <p:nvPr/>
        </p:nvSpPr>
        <p:spPr bwMode="auto">
          <a:xfrm>
            <a:off x="5164873" y="2228305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4" name="Text Box 54"/>
          <p:cNvSpPr txBox="1">
            <a:spLocks noChangeArrowheads="1"/>
          </p:cNvSpPr>
          <p:nvPr/>
        </p:nvSpPr>
        <p:spPr bwMode="auto">
          <a:xfrm>
            <a:off x="1561770" y="4341832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4"/>
          <p:cNvSpPr txBox="1">
            <a:spLocks noChangeArrowheads="1"/>
          </p:cNvSpPr>
          <p:nvPr/>
        </p:nvSpPr>
        <p:spPr bwMode="auto">
          <a:xfrm>
            <a:off x="1614632" y="220980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1505585" y="652198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7706102" y="3261001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1381125" y="3012048"/>
            <a:ext cx="1600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HỘI YẾN DIÊU TRÌ</a:t>
            </a:r>
          </a:p>
        </p:txBody>
      </p:sp>
      <p:sp>
        <p:nvSpPr>
          <p:cNvPr id="46" name="Text Box 54"/>
          <p:cNvSpPr txBox="1">
            <a:spLocks noChangeArrowheads="1"/>
          </p:cNvSpPr>
          <p:nvPr/>
        </p:nvSpPr>
        <p:spPr bwMode="auto">
          <a:xfrm>
            <a:off x="5015079" y="3009900"/>
            <a:ext cx="1600200" cy="23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Lý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Giáo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Tông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518400" y="4188852"/>
            <a:ext cx="1600200" cy="23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Khổng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Thánh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8" name="Text Box 37"/>
          <p:cNvSpPr txBox="1">
            <a:spLocks noChangeArrowheads="1"/>
          </p:cNvSpPr>
          <p:nvPr/>
        </p:nvSpPr>
        <p:spPr bwMode="auto">
          <a:xfrm>
            <a:off x="3981177" y="32473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59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738" name="Picture 2" descr="100_1131[1]"/>
          <p:cNvPicPr>
            <a:picLocks noChangeAspect="1" noChangeArrowheads="1"/>
          </p:cNvPicPr>
          <p:nvPr/>
        </p:nvPicPr>
        <p:blipFill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08" y="457200"/>
            <a:ext cx="8420864" cy="5892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739" name="Text Box 3"/>
          <p:cNvSpPr txBox="1">
            <a:spLocks noChangeArrowheads="1"/>
          </p:cNvSpPr>
          <p:nvPr/>
        </p:nvSpPr>
        <p:spPr bwMode="auto">
          <a:xfrm>
            <a:off x="130754" y="952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802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Nghèo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đáng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Nệ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chi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cực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nhọc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xuân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mơi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gặp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88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533400" y="1600200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00B050"/>
                </a:solidFill>
              </a:rPr>
              <a:t>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16/5Đ               17                     18 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6                7                  </a:t>
            </a:r>
            <a:r>
              <a:rPr lang="en-US" b="1" dirty="0">
                <a:solidFill>
                  <a:srgbClr val="FF0066"/>
                </a:solidFill>
              </a:rPr>
              <a:t>8                9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20                       21                    22                     23                    24                     25                     26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0520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786245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27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28                    29                      30                    1/6T                  2                        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437134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5                      6                       7                      8                       9 </a:t>
            </a:r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28                29              30                31           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4"/>
            <a:ext cx="768927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11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12                    13                      14                    15                      16 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3976833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4030807" y="433687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334000" y="4371678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6442055" y="2221648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5259519" y="3264140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3960169" y="326078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5334000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2820845" y="436215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8891155" cy="430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July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7</a:t>
            </a:r>
          </a:p>
        </p:txBody>
      </p:sp>
      <p:sp>
        <p:nvSpPr>
          <p:cNvPr id="52" name="Text Box 40"/>
          <p:cNvSpPr txBox="1">
            <a:spLocks noChangeArrowheads="1"/>
          </p:cNvSpPr>
          <p:nvPr/>
        </p:nvSpPr>
        <p:spPr bwMode="auto">
          <a:xfrm>
            <a:off x="1616562" y="4371885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1"/>
          <p:cNvSpPr txBox="1">
            <a:spLocks noChangeArrowheads="1"/>
          </p:cNvSpPr>
          <p:nvPr/>
        </p:nvSpPr>
        <p:spPr bwMode="auto">
          <a:xfrm>
            <a:off x="5175828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83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178" name="Picture 2" descr="CaoDai002"/>
          <p:cNvPicPr>
            <a:picLocks noChangeAspect="1" noChangeArrowheads="1"/>
          </p:cNvPicPr>
          <p:nvPr/>
        </p:nvPicPr>
        <p:blipFill>
          <a:blip r:embed="rId2" cstate="print">
            <a:lum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27" y="571501"/>
            <a:ext cx="7679171" cy="575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98857" y="7620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 smtClean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8372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đồng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cha.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Nghĩa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gởi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lẫn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hòa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2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76" name="Text Box 24"/>
          <p:cNvSpPr txBox="1">
            <a:spLocks noChangeArrowheads="1"/>
          </p:cNvSpPr>
          <p:nvPr/>
        </p:nvSpPr>
        <p:spPr bwMode="auto">
          <a:xfrm>
            <a:off x="5172021" y="5686128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8" name="Text Box 26"/>
          <p:cNvSpPr txBox="1">
            <a:spLocks noChangeArrowheads="1"/>
          </p:cNvSpPr>
          <p:nvPr/>
        </p:nvSpPr>
        <p:spPr bwMode="auto">
          <a:xfrm>
            <a:off x="7709439" y="287344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245092" y="28734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3" name="Text Box 31"/>
          <p:cNvSpPr txBox="1">
            <a:spLocks noChangeArrowheads="1"/>
          </p:cNvSpPr>
          <p:nvPr/>
        </p:nvSpPr>
        <p:spPr bwMode="auto">
          <a:xfrm>
            <a:off x="6555419" y="28774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6" name="Text Box 34"/>
          <p:cNvSpPr txBox="1">
            <a:spLocks noChangeArrowheads="1"/>
          </p:cNvSpPr>
          <p:nvPr/>
        </p:nvSpPr>
        <p:spPr bwMode="auto">
          <a:xfrm>
            <a:off x="278534" y="1357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202787" name="Text Box 35"/>
          <p:cNvSpPr txBox="1">
            <a:spLocks noChangeArrowheads="1"/>
          </p:cNvSpPr>
          <p:nvPr/>
        </p:nvSpPr>
        <p:spPr bwMode="auto">
          <a:xfrm>
            <a:off x="457200" y="1619986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17</a:t>
            </a:r>
            <a:r>
              <a:rPr lang="en-US" sz="1300" b="1" i="1" dirty="0" smtClean="0">
                <a:solidFill>
                  <a:srgbClr val="00B050"/>
                </a:solidFill>
              </a:rPr>
              <a:t>/6T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88" name="Text Box 36"/>
          <p:cNvSpPr txBox="1">
            <a:spLocks noChangeArrowheads="1"/>
          </p:cNvSpPr>
          <p:nvPr/>
        </p:nvSpPr>
        <p:spPr bwMode="auto">
          <a:xfrm>
            <a:off x="278534" y="221456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202789" name="Text Box 37"/>
          <p:cNvSpPr txBox="1">
            <a:spLocks noChangeArrowheads="1"/>
          </p:cNvSpPr>
          <p:nvPr/>
        </p:nvSpPr>
        <p:spPr bwMode="auto">
          <a:xfrm>
            <a:off x="242455" y="2458186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18                         19                      20                       21                      22                      23                       24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278534" y="3143251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</a:t>
            </a:r>
            <a:r>
              <a:rPr lang="en-US" sz="1700" b="1" dirty="0">
                <a:solidFill>
                  <a:srgbClr val="FF0066"/>
                </a:solidFill>
              </a:rPr>
              <a:t>13                 14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202791" name="Text Box 39"/>
          <p:cNvSpPr txBox="1">
            <a:spLocks noChangeArrowheads="1"/>
          </p:cNvSpPr>
          <p:nvPr/>
        </p:nvSpPr>
        <p:spPr bwMode="auto">
          <a:xfrm>
            <a:off x="228600" y="3372586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25                         26                     27                       28                      29                       1/7Đ                    2</a:t>
            </a:r>
          </a:p>
        </p:txBody>
      </p:sp>
      <p:sp>
        <p:nvSpPr>
          <p:cNvPr id="202792" name="Text Box 40"/>
          <p:cNvSpPr txBox="1">
            <a:spLocks noChangeArrowheads="1"/>
          </p:cNvSpPr>
          <p:nvPr/>
        </p:nvSpPr>
        <p:spPr bwMode="auto">
          <a:xfrm>
            <a:off x="207818" y="4071938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202793" name="Text Box 41"/>
          <p:cNvSpPr txBox="1">
            <a:spLocks noChangeArrowheads="1"/>
          </p:cNvSpPr>
          <p:nvPr/>
        </p:nvSpPr>
        <p:spPr bwMode="auto">
          <a:xfrm>
            <a:off x="228600" y="4343400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3</a:t>
            </a:r>
            <a:r>
              <a:rPr lang="en-US" sz="1300" b="1" i="1" dirty="0" smtClean="0">
                <a:solidFill>
                  <a:srgbClr val="00B050"/>
                </a:solidFill>
              </a:rPr>
              <a:t>                           4                       5                          6                       7                         8                         9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4" name="Text Box 42"/>
          <p:cNvSpPr txBox="1">
            <a:spLocks noChangeArrowheads="1"/>
          </p:cNvSpPr>
          <p:nvPr/>
        </p:nvSpPr>
        <p:spPr bwMode="auto">
          <a:xfrm>
            <a:off x="278534" y="497086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</a:t>
            </a:r>
            <a:r>
              <a:rPr lang="en-US" sz="1700" b="1" dirty="0">
                <a:solidFill>
                  <a:srgbClr val="FF0066"/>
                </a:solidFill>
              </a:rPr>
              <a:t>29                                                                                     </a:t>
            </a:r>
          </a:p>
        </p:txBody>
      </p: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152400" y="5201386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r>
              <a:rPr lang="en-US" sz="1300" b="1" i="1" dirty="0" smtClean="0">
                <a:solidFill>
                  <a:srgbClr val="00B050"/>
                </a:solidFill>
              </a:rPr>
              <a:t>10                          11                     12                        13                     14                       15                        16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30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31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17</a:t>
            </a:r>
            <a:r>
              <a:rPr lang="en-US" sz="1300" b="1" i="1" dirty="0" smtClean="0">
                <a:solidFill>
                  <a:srgbClr val="12BED0"/>
                </a:solidFill>
              </a:rPr>
              <a:t>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18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August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8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3990967" y="379058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808" name="Text Box 56"/>
          <p:cNvSpPr txBox="1">
            <a:spLocks noChangeArrowheads="1"/>
          </p:cNvSpPr>
          <p:nvPr/>
        </p:nvSpPr>
        <p:spPr bwMode="auto">
          <a:xfrm>
            <a:off x="6555419" y="475137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24"/>
          <p:cNvSpPr txBox="1">
            <a:spLocks noChangeArrowheads="1"/>
          </p:cNvSpPr>
          <p:nvPr/>
        </p:nvSpPr>
        <p:spPr bwMode="auto">
          <a:xfrm>
            <a:off x="6407072" y="3814614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24"/>
          <p:cNvSpPr txBox="1">
            <a:spLocks noChangeArrowheads="1"/>
          </p:cNvSpPr>
          <p:nvPr/>
        </p:nvSpPr>
        <p:spPr bwMode="auto">
          <a:xfrm>
            <a:off x="5163577" y="382184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2748611" y="3823992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24"/>
          <p:cNvSpPr txBox="1">
            <a:spLocks noChangeArrowheads="1"/>
          </p:cNvSpPr>
          <p:nvPr/>
        </p:nvSpPr>
        <p:spPr bwMode="auto">
          <a:xfrm>
            <a:off x="6399944" y="570208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37"/>
          <p:cNvSpPr txBox="1">
            <a:spLocks noChangeArrowheads="1"/>
          </p:cNvSpPr>
          <p:nvPr/>
        </p:nvSpPr>
        <p:spPr bwMode="auto">
          <a:xfrm>
            <a:off x="1620794" y="6507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32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4" name="Picture 2" descr="162"/>
          <p:cNvPicPr>
            <a:picLocks noGrp="1" noChangeAspect="1" noChangeArrowheads="1"/>
          </p:cNvPicPr>
          <p:nvPr>
            <p:ph/>
          </p:nvPr>
        </p:nvPicPr>
        <p:blipFill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1273" y="642938"/>
            <a:ext cx="7412182" cy="5734348"/>
          </a:xfrm>
          <a:solidFill>
            <a:srgbClr val="FFFF99"/>
          </a:solidFill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Tài tuy ít, đức nên nhiều. Nhiều đức mới tròn bước Đạo theo.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 đặng bước nào gìn bước nấy. Trở lui e vướng lúc nghiêng nghèo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8071" y="57169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244025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19</a:t>
            </a:r>
            <a:r>
              <a:rPr lang="en-US" sz="1400" b="1" i="1" dirty="0" smtClean="0">
                <a:solidFill>
                  <a:srgbClr val="00B050"/>
                </a:solidFill>
              </a:rPr>
              <a:t>/7Đ                20                     21                     22                     23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1/8Đ                   2                     3                        4                      5                       6                       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25                   26                      27                    28                     29                      30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9                      10                      11                    12                     13                     14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29                30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15                    16                   17                    18                  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800109" y="54383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5216186" y="324205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229068" y="543954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4035858" y="649867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7719361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September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9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7738741" y="22137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365285" y="436253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506211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381000" y="65153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256310" y="324645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53"/>
          <p:cNvSpPr txBox="1">
            <a:spLocks noChangeArrowheads="1"/>
          </p:cNvSpPr>
          <p:nvPr/>
        </p:nvSpPr>
        <p:spPr bwMode="auto">
          <a:xfrm>
            <a:off x="6172200" y="5243513"/>
            <a:ext cx="160020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154" name="Picture 2" descr="CaoDai001"/>
          <p:cNvPicPr>
            <a:picLocks noChangeAspect="1" noChangeArrowheads="1"/>
          </p:cNvPicPr>
          <p:nvPr/>
        </p:nvPicPr>
        <p:blipFill>
          <a:blip r:embed="rId2" cstate="print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45" y="407940"/>
            <a:ext cx="7888510" cy="591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0" y="28575"/>
            <a:ext cx="9144000" cy="407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9201" tIns="49599" rIns="99201" bIns="4959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Mừng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thay gặp gỡ Đạo Cao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Đài.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Bởi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 ngày xưa có buổi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Rộng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mở cửa răng năng cứu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chuộc.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Gìn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 tu tánh chớ đơn sai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63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6" name="Picture 2" descr="CaoDai005"/>
          <p:cNvPicPr>
            <a:picLocks noChangeAspect="1" noChangeArrowheads="1"/>
          </p:cNvPicPr>
          <p:nvPr/>
        </p:nvPicPr>
        <p:blipFill>
          <a:blip r:embed="rId3">
            <a:lum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31" y="137895"/>
            <a:ext cx="8346387" cy="619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48071" y="13789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Dò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chớ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Biết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Phật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do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17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                  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381000" y="1600200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19/8Đ               20                     21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22                       23                   24                     25                    26                      27                      28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29                      30                    1/9Đ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2                      3                       4                        5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7                      8                        9                     10                      11                     12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13                      14                    15                     16                    17                     18                      19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1604813" y="651480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209261" y="436458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October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10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2719793" y="3257554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2722997" y="545586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7653738" y="3266956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740601" y="4346081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576393" y="3266162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1509568" y="436066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833832" y="651242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6414415" y="6522839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60"/>
          <p:cNvSpPr txBox="1">
            <a:spLocks noChangeArrowheads="1"/>
          </p:cNvSpPr>
          <p:nvPr/>
        </p:nvSpPr>
        <p:spPr bwMode="auto">
          <a:xfrm>
            <a:off x="7439035" y="6166980"/>
            <a:ext cx="1600200" cy="55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Phật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Thích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Ca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endParaRPr lang="en-US" sz="900" b="1" dirty="0" smtClean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&amp;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Bà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Đầu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Sư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Lâm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Hương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4972050" y="29559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qui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9" name="Text Box 62"/>
          <p:cNvSpPr txBox="1">
            <a:spLocks noChangeArrowheads="1"/>
          </p:cNvSpPr>
          <p:nvPr/>
        </p:nvSpPr>
        <p:spPr bwMode="auto">
          <a:xfrm>
            <a:off x="5029200" y="51054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Nguyệt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Tâm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Chơn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27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J:\2010\Hinh Dao\ToaThanh\1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42" y="447674"/>
            <a:ext cx="8639916" cy="592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51246" y="9543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91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69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20/9Đ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21                    22                      23                    24                     25                     26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27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28                    29                     30                    1/10T                2                        3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5                      6                        7                     8                        9                       10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11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13                      14                   15                      16                     17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113058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92438" y="219985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1571199" y="327695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277092" y="6526315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5252983" y="438901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November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11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2787374" y="327695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299416" y="325896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305714" y="54730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4097193" y="222530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3" name="Text Box 29"/>
          <p:cNvSpPr txBox="1">
            <a:spLocks noChangeArrowheads="1"/>
          </p:cNvSpPr>
          <p:nvPr/>
        </p:nvSpPr>
        <p:spPr bwMode="auto">
          <a:xfrm>
            <a:off x="250825" y="5746736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29                 30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44" name="Text Box 30"/>
          <p:cNvSpPr txBox="1">
            <a:spLocks noChangeArrowheads="1"/>
          </p:cNvSpPr>
          <p:nvPr/>
        </p:nvSpPr>
        <p:spPr bwMode="auto">
          <a:xfrm>
            <a:off x="152400" y="6019800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18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99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484" name="Picture 4" descr="333"/>
          <p:cNvPicPr>
            <a:picLocks noGrp="1" noChangeAspect="1" noChangeArrowheads="1"/>
          </p:cNvPicPr>
          <p:nvPr>
            <p:ph/>
          </p:nvPr>
        </p:nvPicPr>
        <p:blipFill>
          <a:blip r:embed="rId3">
            <a:lum contras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4909" y="457200"/>
            <a:ext cx="8231861" cy="58674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762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Suối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hóa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cửa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38545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859400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20</a:t>
            </a:r>
            <a:r>
              <a:rPr lang="en-US" sz="1400" b="1" i="1" dirty="0" smtClean="0">
                <a:solidFill>
                  <a:srgbClr val="00B050"/>
                </a:solidFill>
              </a:rPr>
              <a:t>/10T               21                    22                     23                     24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3                        4                      5                        6                      7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25</a:t>
            </a:r>
            <a:r>
              <a:rPr lang="en-US" sz="1400" b="1" i="1" dirty="0">
                <a:solidFill>
                  <a:srgbClr val="00B050"/>
                </a:solidFill>
              </a:rPr>
              <a:t>                       26                   27                      28                    29                     1/11Đ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11                     12                     13                    14                     15                     16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</a:t>
            </a:r>
            <a:r>
              <a:rPr lang="en-US" b="1" smtClean="0">
                <a:solidFill>
                  <a:srgbClr val="FF0066"/>
                </a:solidFill>
              </a:rPr>
              <a:t>30              31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17                    18                   19                    20                  21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4087812" y="325425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2844063" y="324205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5197886" y="54692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1676977" y="651510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6445570" y="221574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December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6484500" y="543505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7718428" y="221878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511637" y="325020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6511636" y="435949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5268142" y="324963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53"/>
          <p:cNvSpPr txBox="1">
            <a:spLocks noChangeArrowheads="1"/>
          </p:cNvSpPr>
          <p:nvPr/>
        </p:nvSpPr>
        <p:spPr bwMode="auto">
          <a:xfrm>
            <a:off x="6175664" y="6045307"/>
            <a:ext cx="160020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5" name="Text Box 54"/>
          <p:cNvSpPr txBox="1">
            <a:spLocks noChangeArrowheads="1"/>
          </p:cNvSpPr>
          <p:nvPr/>
        </p:nvSpPr>
        <p:spPr bwMode="auto">
          <a:xfrm>
            <a:off x="6279572" y="5056618"/>
            <a:ext cx="1600200" cy="52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4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4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Chúa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Jesus</a:t>
            </a:r>
            <a:endParaRPr lang="en-US" sz="14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86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20/10T              21                    22                        8                       9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17                      18                    19                     20                    21                      22                     23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11                     12                     13                    14                     15                      16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24                      25                    26                     27                    28                     29                      30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29                30               31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1/7                    2                     3                     4                     5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800109" y="54383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381000" y="54670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7800109" y="4314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6582352" y="5457528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381000" y="65148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July	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7</a:t>
            </a: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1676400" y="43621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6553200" y="21714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5332224" y="319966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6580909" y="3171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5269345" y="54670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60"/>
          <p:cNvSpPr txBox="1">
            <a:spLocks noChangeArrowheads="1"/>
          </p:cNvSpPr>
          <p:nvPr/>
        </p:nvSpPr>
        <p:spPr bwMode="auto">
          <a:xfrm>
            <a:off x="228600" y="4953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Quan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Đế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7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February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50" name="Text Box 24"/>
          <p:cNvSpPr txBox="1">
            <a:spLocks noChangeArrowheads="1"/>
          </p:cNvSpPr>
          <p:nvPr/>
        </p:nvSpPr>
        <p:spPr bwMode="auto">
          <a:xfrm>
            <a:off x="5262426" y="4368800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27"/>
          <p:cNvSpPr txBox="1">
            <a:spLocks noChangeArrowheads="1"/>
          </p:cNvSpPr>
          <p:nvPr/>
        </p:nvSpPr>
        <p:spPr bwMode="auto">
          <a:xfrm>
            <a:off x="7713821" y="5457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31"/>
          <p:cNvSpPr txBox="1">
            <a:spLocks noChangeArrowheads="1"/>
          </p:cNvSpPr>
          <p:nvPr/>
        </p:nvSpPr>
        <p:spPr bwMode="auto">
          <a:xfrm>
            <a:off x="6527710" y="32477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65254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8" name="Text Box 34"/>
          <p:cNvSpPr txBox="1">
            <a:spLocks noChangeArrowheads="1"/>
          </p:cNvSpPr>
          <p:nvPr/>
        </p:nvSpPr>
        <p:spPr bwMode="auto">
          <a:xfrm>
            <a:off x="278534" y="1290638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59" name="Text Box 35"/>
          <p:cNvSpPr txBox="1">
            <a:spLocks noChangeArrowheads="1"/>
          </p:cNvSpPr>
          <p:nvPr/>
        </p:nvSpPr>
        <p:spPr bwMode="auto">
          <a:xfrm>
            <a:off x="457200" y="1553311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2/1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0" name="Text Box 36"/>
          <p:cNvSpPr txBox="1">
            <a:spLocks noChangeArrowheads="1"/>
          </p:cNvSpPr>
          <p:nvPr/>
        </p:nvSpPr>
        <p:spPr bwMode="auto">
          <a:xfrm>
            <a:off x="278534" y="2452688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61" name="Text Box 37"/>
          <p:cNvSpPr txBox="1">
            <a:spLocks noChangeArrowheads="1"/>
          </p:cNvSpPr>
          <p:nvPr/>
        </p:nvSpPr>
        <p:spPr bwMode="auto">
          <a:xfrm>
            <a:off x="242455" y="2696311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3                           4                        5                         6                       7                         8                         9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2" name="Text Box 38"/>
          <p:cNvSpPr txBox="1">
            <a:spLocks noChangeArrowheads="1"/>
          </p:cNvSpPr>
          <p:nvPr/>
        </p:nvSpPr>
        <p:spPr bwMode="auto">
          <a:xfrm>
            <a:off x="250825" y="3457576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 13                14            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63" name="Text Box 39"/>
          <p:cNvSpPr txBox="1">
            <a:spLocks noChangeArrowheads="1"/>
          </p:cNvSpPr>
          <p:nvPr/>
        </p:nvSpPr>
        <p:spPr bwMode="auto">
          <a:xfrm>
            <a:off x="200891" y="3733800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10                         11                      12                       13                      14                       15                       16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4" name="Text Box 40"/>
          <p:cNvSpPr txBox="1">
            <a:spLocks noChangeArrowheads="1"/>
          </p:cNvSpPr>
          <p:nvPr/>
        </p:nvSpPr>
        <p:spPr bwMode="auto">
          <a:xfrm>
            <a:off x="180109" y="4609207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65" name="Text Box 41"/>
          <p:cNvSpPr txBox="1">
            <a:spLocks noChangeArrowheads="1"/>
          </p:cNvSpPr>
          <p:nvPr/>
        </p:nvSpPr>
        <p:spPr bwMode="auto">
          <a:xfrm>
            <a:off x="200891" y="4876800"/>
            <a:ext cx="7897091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17                        18                      19                       20                      21                       22                       23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6" name="Text Box 42"/>
          <p:cNvSpPr txBox="1">
            <a:spLocks noChangeArrowheads="1"/>
          </p:cNvSpPr>
          <p:nvPr/>
        </p:nvSpPr>
        <p:spPr bwMode="auto">
          <a:xfrm>
            <a:off x="250825" y="5704285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                                                                          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67" name="Text Box 43"/>
          <p:cNvSpPr txBox="1">
            <a:spLocks noChangeArrowheads="1"/>
          </p:cNvSpPr>
          <p:nvPr/>
        </p:nvSpPr>
        <p:spPr bwMode="auto">
          <a:xfrm>
            <a:off x="124691" y="6019800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 24                         25                     26                        27                     28                       29                        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8" name="Text Box 54"/>
          <p:cNvSpPr txBox="1">
            <a:spLocks noChangeArrowheads="1"/>
          </p:cNvSpPr>
          <p:nvPr/>
        </p:nvSpPr>
        <p:spPr bwMode="auto">
          <a:xfrm>
            <a:off x="3532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9" name="Text Box 56"/>
          <p:cNvSpPr txBox="1">
            <a:spLocks noChangeArrowheads="1"/>
          </p:cNvSpPr>
          <p:nvPr/>
        </p:nvSpPr>
        <p:spPr bwMode="auto">
          <a:xfrm>
            <a:off x="52300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0" name="Text Box 24"/>
          <p:cNvSpPr txBox="1">
            <a:spLocks noChangeArrowheads="1"/>
          </p:cNvSpPr>
          <p:nvPr/>
        </p:nvSpPr>
        <p:spPr bwMode="auto">
          <a:xfrm>
            <a:off x="6477000" y="4368800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1" name="Text Box 24"/>
          <p:cNvSpPr txBox="1">
            <a:spLocks noChangeArrowheads="1"/>
          </p:cNvSpPr>
          <p:nvPr/>
        </p:nvSpPr>
        <p:spPr bwMode="auto">
          <a:xfrm>
            <a:off x="1648691" y="5457527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2" name="Text Box 56"/>
          <p:cNvSpPr txBox="1">
            <a:spLocks noChangeArrowheads="1"/>
          </p:cNvSpPr>
          <p:nvPr/>
        </p:nvSpPr>
        <p:spPr bwMode="auto">
          <a:xfrm>
            <a:off x="406804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52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76" name="Text Box 24"/>
          <p:cNvSpPr txBox="1">
            <a:spLocks noChangeArrowheads="1"/>
          </p:cNvSpPr>
          <p:nvPr/>
        </p:nvSpPr>
        <p:spPr bwMode="auto">
          <a:xfrm>
            <a:off x="381000" y="566737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8" name="Text Box 26"/>
          <p:cNvSpPr txBox="1">
            <a:spLocks noChangeArrowheads="1"/>
          </p:cNvSpPr>
          <p:nvPr/>
        </p:nvSpPr>
        <p:spPr bwMode="auto">
          <a:xfrm>
            <a:off x="7800109" y="288577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7789155" y="567790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0" name="Text Box 28"/>
          <p:cNvSpPr txBox="1">
            <a:spLocks noChangeArrowheads="1"/>
          </p:cNvSpPr>
          <p:nvPr/>
        </p:nvSpPr>
        <p:spPr bwMode="auto">
          <a:xfrm>
            <a:off x="407265" y="6512422"/>
            <a:ext cx="1040535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3" name="Text Box 31"/>
          <p:cNvSpPr txBox="1">
            <a:spLocks noChangeArrowheads="1"/>
          </p:cNvSpPr>
          <p:nvPr/>
        </p:nvSpPr>
        <p:spPr bwMode="auto">
          <a:xfrm>
            <a:off x="6555419" y="38192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5" name="Text Box 33"/>
          <p:cNvSpPr txBox="1">
            <a:spLocks noChangeArrowheads="1"/>
          </p:cNvSpPr>
          <p:nvPr/>
        </p:nvSpPr>
        <p:spPr bwMode="auto">
          <a:xfrm>
            <a:off x="7818192" y="195897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6" name="Text Box 34"/>
          <p:cNvSpPr txBox="1">
            <a:spLocks noChangeArrowheads="1"/>
          </p:cNvSpPr>
          <p:nvPr/>
        </p:nvSpPr>
        <p:spPr bwMode="auto">
          <a:xfrm>
            <a:off x="278534" y="1357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202787" name="Text Box 35"/>
          <p:cNvSpPr txBox="1">
            <a:spLocks noChangeArrowheads="1"/>
          </p:cNvSpPr>
          <p:nvPr/>
        </p:nvSpPr>
        <p:spPr bwMode="auto">
          <a:xfrm>
            <a:off x="457200" y="1619986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1/2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88" name="Text Box 36"/>
          <p:cNvSpPr txBox="1">
            <a:spLocks noChangeArrowheads="1"/>
          </p:cNvSpPr>
          <p:nvPr/>
        </p:nvSpPr>
        <p:spPr bwMode="auto">
          <a:xfrm>
            <a:off x="278534" y="221456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202789" name="Text Box 37"/>
          <p:cNvSpPr txBox="1">
            <a:spLocks noChangeArrowheads="1"/>
          </p:cNvSpPr>
          <p:nvPr/>
        </p:nvSpPr>
        <p:spPr bwMode="auto">
          <a:xfrm>
            <a:off x="242455" y="2458186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2                           3                        4                         5                       6                          7                         8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278534" y="3143251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</a:t>
            </a:r>
            <a:r>
              <a:rPr lang="en-US" sz="1700" b="1" dirty="0">
                <a:solidFill>
                  <a:srgbClr val="FF0066"/>
                </a:solidFill>
              </a:rPr>
              <a:t>13                 14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202791" name="Text Box 39"/>
          <p:cNvSpPr txBox="1">
            <a:spLocks noChangeArrowheads="1"/>
          </p:cNvSpPr>
          <p:nvPr/>
        </p:nvSpPr>
        <p:spPr bwMode="auto">
          <a:xfrm>
            <a:off x="228600" y="3372586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9                          10                      11                       12                      13                       14                       15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2" name="Text Box 40"/>
          <p:cNvSpPr txBox="1">
            <a:spLocks noChangeArrowheads="1"/>
          </p:cNvSpPr>
          <p:nvPr/>
        </p:nvSpPr>
        <p:spPr bwMode="auto">
          <a:xfrm>
            <a:off x="207818" y="4071938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202793" name="Text Box 41"/>
          <p:cNvSpPr txBox="1">
            <a:spLocks noChangeArrowheads="1"/>
          </p:cNvSpPr>
          <p:nvPr/>
        </p:nvSpPr>
        <p:spPr bwMode="auto">
          <a:xfrm>
            <a:off x="228600" y="4343400"/>
            <a:ext cx="7897091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16                        17                      18                       19                     20                        21                       22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4" name="Text Box 42"/>
          <p:cNvSpPr txBox="1">
            <a:spLocks noChangeArrowheads="1"/>
          </p:cNvSpPr>
          <p:nvPr/>
        </p:nvSpPr>
        <p:spPr bwMode="auto">
          <a:xfrm>
            <a:off x="278534" y="497086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</a:t>
            </a:r>
            <a:r>
              <a:rPr lang="en-US" sz="1700" b="1" dirty="0">
                <a:solidFill>
                  <a:srgbClr val="FF0066"/>
                </a:solidFill>
              </a:rPr>
              <a:t>29                                                                                     </a:t>
            </a:r>
          </a:p>
        </p:txBody>
      </p: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152400" y="5201386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r>
              <a:rPr lang="en-US" sz="1300" b="1" i="1" dirty="0" smtClean="0">
                <a:solidFill>
                  <a:srgbClr val="00B050"/>
                </a:solidFill>
              </a:rPr>
              <a:t> 23                        24                      25                       26                     27                       28                        29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30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31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30                        1/3</a:t>
            </a:r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endParaRPr lang="en-US" sz="1300" b="1" i="1" dirty="0">
              <a:solidFill>
                <a:srgbClr val="12BED0"/>
              </a:solidFill>
            </a:endParaRPr>
          </a:p>
        </p:txBody>
      </p:sp>
      <p:sp>
        <p:nvSpPr>
          <p:cNvPr id="20279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March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3</a:t>
            </a: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1676400" y="65148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808" name="Text Box 56"/>
          <p:cNvSpPr txBox="1">
            <a:spLocks noChangeArrowheads="1"/>
          </p:cNvSpPr>
          <p:nvPr/>
        </p:nvSpPr>
        <p:spPr bwMode="auto">
          <a:xfrm>
            <a:off x="6555419" y="56766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24"/>
          <p:cNvSpPr txBox="1">
            <a:spLocks noChangeArrowheads="1"/>
          </p:cNvSpPr>
          <p:nvPr/>
        </p:nvSpPr>
        <p:spPr bwMode="auto">
          <a:xfrm>
            <a:off x="1595574" y="566737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24"/>
          <p:cNvSpPr txBox="1">
            <a:spLocks noChangeArrowheads="1"/>
          </p:cNvSpPr>
          <p:nvPr/>
        </p:nvSpPr>
        <p:spPr bwMode="auto">
          <a:xfrm>
            <a:off x="7772400" y="3814982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2847109" y="4743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52"/>
          <p:cNvSpPr txBox="1">
            <a:spLocks noChangeArrowheads="1"/>
          </p:cNvSpPr>
          <p:nvPr/>
        </p:nvSpPr>
        <p:spPr bwMode="auto">
          <a:xfrm>
            <a:off x="1524000" y="61563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Phẩm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4" name="Text Box 62"/>
          <p:cNvSpPr txBox="1">
            <a:spLocks noChangeArrowheads="1"/>
          </p:cNvSpPr>
          <p:nvPr/>
        </p:nvSpPr>
        <p:spPr bwMode="auto">
          <a:xfrm>
            <a:off x="7515225" y="3429000"/>
            <a:ext cx="1600200" cy="40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    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Thái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Lão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9" name="Text Box 62"/>
          <p:cNvSpPr txBox="1">
            <a:spLocks noChangeArrowheads="1"/>
          </p:cNvSpPr>
          <p:nvPr/>
        </p:nvSpPr>
        <p:spPr bwMode="auto">
          <a:xfrm>
            <a:off x="3810000" y="4572000"/>
            <a:ext cx="1600200" cy="246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Quan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Âm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65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Sunday</a:t>
            </a: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Monday</a:t>
            </a:r>
          </a:p>
        </p:txBody>
      </p:sp>
      <p:sp>
        <p:nvSpPr>
          <p:cNvPr id="21505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Wednesday</a:t>
            </a:r>
          </a:p>
        </p:txBody>
      </p:sp>
      <p:sp>
        <p:nvSpPr>
          <p:cNvPr id="21505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Tuesday</a:t>
            </a:r>
          </a:p>
        </p:txBody>
      </p:sp>
      <p:sp>
        <p:nvSpPr>
          <p:cNvPr id="21505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Thursday</a:t>
            </a:r>
          </a:p>
        </p:txBody>
      </p:sp>
      <p:sp>
        <p:nvSpPr>
          <p:cNvPr id="21506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Friday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Saturday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06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                     1                2                  3                4                  5                  6                  </a:t>
            </a:r>
          </a:p>
        </p:txBody>
      </p:sp>
      <p:sp>
        <p:nvSpPr>
          <p:cNvPr id="215064" name="Text Box 24"/>
          <p:cNvSpPr txBox="1">
            <a:spLocks noChangeArrowheads="1"/>
          </p:cNvSpPr>
          <p:nvPr/>
        </p:nvSpPr>
        <p:spPr bwMode="auto">
          <a:xfrm>
            <a:off x="533400" y="1589208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10/10               11                      12                    13                      14                     15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7                   8                9                  10              11                12                13              </a:t>
            </a:r>
          </a:p>
        </p:txBody>
      </p:sp>
      <p:sp>
        <p:nvSpPr>
          <p:cNvPr id="215066" name="Text Box 26"/>
          <p:cNvSpPr txBox="1">
            <a:spLocks noChangeArrowheads="1"/>
          </p:cNvSpPr>
          <p:nvPr/>
        </p:nvSpPr>
        <p:spPr bwMode="auto">
          <a:xfrm>
            <a:off x="76200" y="2732484"/>
            <a:ext cx="8157808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  </a:t>
            </a:r>
            <a:r>
              <a:rPr lang="en-US" sz="1400" b="1" i="1" dirty="0" smtClean="0">
                <a:solidFill>
                  <a:srgbClr val="00B050"/>
                </a:solidFill>
              </a:rPr>
              <a:t>16                      17                    18                      19                    20                     21                      22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14                15               16                17              18                19                20               </a:t>
            </a:r>
          </a:p>
        </p:txBody>
      </p:sp>
      <p:sp>
        <p:nvSpPr>
          <p:cNvPr id="215068" name="Text Box 28"/>
          <p:cNvSpPr txBox="1">
            <a:spLocks noChangeArrowheads="1"/>
          </p:cNvSpPr>
          <p:nvPr/>
        </p:nvSpPr>
        <p:spPr bwMode="auto">
          <a:xfrm>
            <a:off x="228600" y="3799284"/>
            <a:ext cx="80010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800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23                      24                    25                     26                    27                      28                     29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21                </a:t>
            </a:r>
            <a:r>
              <a:rPr lang="en-US" b="1" dirty="0" smtClean="0">
                <a:solidFill>
                  <a:srgbClr val="FF0066"/>
                </a:solidFill>
              </a:rPr>
              <a:t> 22              23                </a:t>
            </a:r>
            <a:r>
              <a:rPr lang="en-US" b="1" dirty="0">
                <a:solidFill>
                  <a:srgbClr val="FF0066"/>
                </a:solidFill>
              </a:rPr>
              <a:t>24              25                26                27               </a:t>
            </a:r>
          </a:p>
        </p:txBody>
      </p:sp>
      <p:sp>
        <p:nvSpPr>
          <p:cNvPr id="215070" name="Text Box 30"/>
          <p:cNvSpPr txBox="1">
            <a:spLocks noChangeArrowheads="1"/>
          </p:cNvSpPr>
          <p:nvPr/>
        </p:nvSpPr>
        <p:spPr bwMode="auto">
          <a:xfrm>
            <a:off x="228600" y="4866084"/>
            <a:ext cx="809423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30                       1/11                  2                       3                      4                       5                        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7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28                </a:t>
            </a:r>
            <a:r>
              <a:rPr lang="en-US" b="1" dirty="0" smtClean="0">
                <a:solidFill>
                  <a:srgbClr val="FF0066"/>
                </a:solidFill>
              </a:rPr>
              <a:t> 29              </a:t>
            </a:r>
            <a:r>
              <a:rPr lang="en-US" b="1" dirty="0">
                <a:solidFill>
                  <a:srgbClr val="FF0066"/>
                </a:solidFill>
              </a:rPr>
              <a:t>30               </a:t>
            </a:r>
            <a:r>
              <a:rPr lang="en-US" b="1" dirty="0" smtClean="0">
                <a:solidFill>
                  <a:srgbClr val="FF0066"/>
                </a:solidFill>
              </a:rPr>
              <a:t> 31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5072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7                       8</a:t>
            </a:r>
            <a:r>
              <a:rPr lang="en-US" sz="1500" b="1" i="1" dirty="0" smtClean="0">
                <a:solidFill>
                  <a:srgbClr val="00B050"/>
                </a:solidFill>
              </a:rPr>
              <a:t>                     9                      10                                     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15074" name="Text Box 34"/>
          <p:cNvSpPr txBox="1">
            <a:spLocks noChangeArrowheads="1"/>
          </p:cNvSpPr>
          <p:nvPr/>
        </p:nvSpPr>
        <p:spPr bwMode="auto">
          <a:xfrm>
            <a:off x="6501251" y="219675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7" name="Text Box 37"/>
          <p:cNvSpPr txBox="1">
            <a:spLocks noChangeArrowheads="1"/>
          </p:cNvSpPr>
          <p:nvPr/>
        </p:nvSpPr>
        <p:spPr bwMode="auto">
          <a:xfrm>
            <a:off x="346364" y="542925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8" name="Text Box 38"/>
          <p:cNvSpPr txBox="1">
            <a:spLocks noChangeArrowheads="1"/>
          </p:cNvSpPr>
          <p:nvPr/>
        </p:nvSpPr>
        <p:spPr bwMode="auto">
          <a:xfrm>
            <a:off x="7634432" y="43145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0" name="Text Box 40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September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9</a:t>
            </a:r>
          </a:p>
        </p:txBody>
      </p:sp>
      <p:sp>
        <p:nvSpPr>
          <p:cNvPr id="215087" name="Text Box 47"/>
          <p:cNvSpPr txBox="1">
            <a:spLocks noChangeArrowheads="1"/>
          </p:cNvSpPr>
          <p:nvPr/>
        </p:nvSpPr>
        <p:spPr bwMode="auto">
          <a:xfrm>
            <a:off x="1627910" y="542925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8" name="Text Box 48"/>
          <p:cNvSpPr txBox="1">
            <a:spLocks noChangeArrowheads="1"/>
          </p:cNvSpPr>
          <p:nvPr/>
        </p:nvSpPr>
        <p:spPr bwMode="auto">
          <a:xfrm>
            <a:off x="1600200" y="6500813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3" name="Text Box 53"/>
          <p:cNvSpPr txBox="1">
            <a:spLocks noChangeArrowheads="1"/>
          </p:cNvSpPr>
          <p:nvPr/>
        </p:nvSpPr>
        <p:spPr bwMode="auto">
          <a:xfrm>
            <a:off x="1614632" y="43907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4" name="Text Box 54"/>
          <p:cNvSpPr txBox="1">
            <a:spLocks noChangeArrowheads="1"/>
          </p:cNvSpPr>
          <p:nvPr/>
        </p:nvSpPr>
        <p:spPr bwMode="auto">
          <a:xfrm>
            <a:off x="2833832" y="32477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346364" y="43907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7732283" y="221307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439497" y="43145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54"/>
          <p:cNvSpPr txBox="1">
            <a:spLocks noChangeArrowheads="1"/>
          </p:cNvSpPr>
          <p:nvPr/>
        </p:nvSpPr>
        <p:spPr bwMode="auto">
          <a:xfrm>
            <a:off x="5015079" y="1981200"/>
            <a:ext cx="1600200" cy="369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endParaRPr lang="en-US" sz="900" b="1" smtClean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/>
            <a:r>
              <a:rPr lang="en-US" sz="900" b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Quyền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Giáo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Tông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9" name="Text Box 54"/>
          <p:cNvSpPr txBox="1">
            <a:spLocks noChangeArrowheads="1"/>
          </p:cNvSpPr>
          <p:nvPr/>
        </p:nvSpPr>
        <p:spPr bwMode="auto">
          <a:xfrm>
            <a:off x="7580765" y="1747104"/>
            <a:ext cx="16002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Hạ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và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ngày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Khai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Đạo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ĐĐTKPĐ</a:t>
            </a:r>
          </a:p>
        </p:txBody>
      </p:sp>
    </p:spTree>
    <p:extLst>
      <p:ext uri="{BB962C8B-B14F-4D97-AF65-F5344CB8AC3E}">
        <p14:creationId xmlns:p14="http://schemas.microsoft.com/office/powerpoint/2010/main" val="2816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                  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381000" y="1600200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11/11T              12                     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14                       15                   16                     17                    18                      19                      20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21                      22                    23                     24                    25                     26                     27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1/12Đ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2                     3                        4                       5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7                      8                       9                      10                     11                      12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228600" y="547341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381000" y="321744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January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</a:t>
            </a: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1531507" y="544039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2722997" y="547067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7602969" y="434392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833832" y="4360366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631373" y="31840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3983760" y="4350363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833832" y="651242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5185354" y="3289757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60"/>
          <p:cNvSpPr txBox="1">
            <a:spLocks noChangeArrowheads="1"/>
          </p:cNvSpPr>
          <p:nvPr/>
        </p:nvSpPr>
        <p:spPr bwMode="auto">
          <a:xfrm>
            <a:off x="7439035" y="6166980"/>
            <a:ext cx="1600200" cy="55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Phật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Thích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Ca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endParaRPr lang="en-US" sz="900" b="1" dirty="0" smtClean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&amp;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Bà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Đầu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Sư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Lâm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Hương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4972050" y="29559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qui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9" name="Text Box 62"/>
          <p:cNvSpPr txBox="1">
            <a:spLocks noChangeArrowheads="1"/>
          </p:cNvSpPr>
          <p:nvPr/>
        </p:nvSpPr>
        <p:spPr bwMode="auto">
          <a:xfrm>
            <a:off x="5029200" y="51054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Nguyệt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Tâm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Chơn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08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300" name="Picture 4" descr="TT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71500"/>
            <a:ext cx="7544955" cy="583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802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Nầy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độ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Mau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thoát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gốc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qua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sớm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hôm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1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13/12 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14                    15                      16                    17                     18                     19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20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21                    22                     23                    24                     25                      26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27                        28                   29                     30                    </a:t>
            </a:r>
            <a:r>
              <a:rPr lang="en-US" sz="1400" b="1" i="1" dirty="0" smtClean="0">
                <a:solidFill>
                  <a:srgbClr val="00B0F0"/>
                </a:solidFill>
              </a:rPr>
              <a:t>1/1T                   2                       3</a:t>
            </a:r>
            <a:endParaRPr lang="en-US" sz="1400" b="1" i="1" dirty="0">
              <a:solidFill>
                <a:srgbClr val="00B0F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5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6                       7                      8                       9                        10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034283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1583649" y="221517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2820845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458829" y="22343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5258967" y="436104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February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</a:t>
            </a: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1650856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353614" y="324594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305714" y="54730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2773912" y="223809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3" name="Text Box 57"/>
          <p:cNvSpPr txBox="1">
            <a:spLocks noChangeArrowheads="1"/>
          </p:cNvSpPr>
          <p:nvPr/>
        </p:nvSpPr>
        <p:spPr bwMode="auto">
          <a:xfrm>
            <a:off x="5091835" y="2919056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Đưa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Chư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Triều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4" name="Text Box 54"/>
          <p:cNvSpPr txBox="1">
            <a:spLocks noChangeArrowheads="1"/>
          </p:cNvSpPr>
          <p:nvPr/>
        </p:nvSpPr>
        <p:spPr bwMode="auto">
          <a:xfrm>
            <a:off x="5053169" y="398837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Tết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Nguyên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Rước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Chư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5" name="Text Box 55"/>
          <p:cNvSpPr txBox="1">
            <a:spLocks noChangeArrowheads="1"/>
          </p:cNvSpPr>
          <p:nvPr/>
        </p:nvSpPr>
        <p:spPr bwMode="auto">
          <a:xfrm>
            <a:off x="6242195" y="5412136"/>
            <a:ext cx="1598612" cy="26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1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ĐỨC CHÍ TÔN</a:t>
            </a:r>
          </a:p>
        </p:txBody>
      </p:sp>
    </p:spTree>
    <p:extLst>
      <p:ext uri="{BB962C8B-B14F-4D97-AF65-F5344CB8AC3E}">
        <p14:creationId xmlns:p14="http://schemas.microsoft.com/office/powerpoint/2010/main" val="169177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6591" y="412778"/>
            <a:ext cx="8905010" cy="5891224"/>
            <a:chOff x="-574158" y="0"/>
            <a:chExt cx="9696913" cy="6517759"/>
          </a:xfrm>
        </p:grpSpPr>
        <p:grpSp>
          <p:nvGrpSpPr>
            <p:cNvPr id="2" name="Group 1"/>
            <p:cNvGrpSpPr/>
            <p:nvPr/>
          </p:nvGrpSpPr>
          <p:grpSpPr>
            <a:xfrm>
              <a:off x="1" y="1"/>
              <a:ext cx="9122754" cy="6517758"/>
              <a:chOff x="1" y="1"/>
              <a:chExt cx="9122754" cy="6517758"/>
            </a:xfrm>
          </p:grpSpPr>
          <p:pic>
            <p:nvPicPr>
              <p:cNvPr id="2050" name="Picture 2" descr="C:\Users\Tham Le\Desktop\Hinh linh tinh\IMG_2736a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46" b="4961"/>
              <a:stretch/>
            </p:blipFill>
            <p:spPr bwMode="auto">
              <a:xfrm>
                <a:off x="1" y="1"/>
                <a:ext cx="9122754" cy="6517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2" descr="C:\Users\Tham Le\Desktop\4280322483_02d34da2b7_o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783" t="6704" r="29802" b="22733"/>
              <a:stretch/>
            </p:blipFill>
            <p:spPr bwMode="auto">
              <a:xfrm rot="626611" flipH="1">
                <a:off x="807324" y="3837558"/>
                <a:ext cx="620189" cy="1376049"/>
              </a:xfrm>
              <a:prstGeom prst="flowChartManualInpu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9" name="Picture 2" descr="C:\Users\Tham Le\Desktop\Hinh linh tinh\IMG_2736a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3998" b="47872"/>
            <a:stretch/>
          </p:blipFill>
          <p:spPr bwMode="auto">
            <a:xfrm>
              <a:off x="-574158" y="0"/>
              <a:ext cx="574159" cy="358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Users\Tham Le\Desktop\Hinh linh tinh\IMG_2736a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845" r="93998" b="47872"/>
            <a:stretch/>
          </p:blipFill>
          <p:spPr bwMode="auto">
            <a:xfrm rot="10800000">
              <a:off x="-570616" y="3581399"/>
              <a:ext cx="574159" cy="2936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58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Mạnh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rồi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khéo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thăng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98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11/1T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12                    13                      14                    15                     16                     17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18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19                    20                     21                    22                     23                      24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</a:t>
            </a:r>
            <a:r>
              <a:rPr lang="en-US" b="1" dirty="0" smtClean="0">
                <a:solidFill>
                  <a:srgbClr val="FF0066"/>
                </a:solidFill>
              </a:rPr>
              <a:t> 16              </a:t>
            </a:r>
            <a:r>
              <a:rPr lang="en-US" b="1" dirty="0">
                <a:solidFill>
                  <a:srgbClr val="FF0066"/>
                </a:solidFill>
              </a:rPr>
              <a:t>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25 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26                   27                      28                   29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1/2Đ                   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3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5                       6                      7                        8                       9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5251499" y="4350279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492752" y="138808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4001717" y="4350864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556092" y="54664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279474" y="324884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March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2014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3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38" name="Text Box 42"/>
          <p:cNvSpPr txBox="1">
            <a:spLocks noChangeArrowheads="1"/>
          </p:cNvSpPr>
          <p:nvPr/>
        </p:nvSpPr>
        <p:spPr bwMode="auto">
          <a:xfrm>
            <a:off x="278534" y="572393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29                 30              </a:t>
            </a:r>
            <a:r>
              <a:rPr lang="en-US" b="1" dirty="0" smtClean="0">
                <a:solidFill>
                  <a:srgbClr val="FF0066"/>
                </a:solidFill>
              </a:rPr>
              <a:t>31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40" name="Text Box 44"/>
          <p:cNvSpPr txBox="1">
            <a:spLocks noChangeArrowheads="1"/>
          </p:cNvSpPr>
          <p:nvPr/>
        </p:nvSpPr>
        <p:spPr bwMode="auto">
          <a:xfrm>
            <a:off x="228600" y="6009084"/>
            <a:ext cx="7758545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10                        11                    12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2754809" y="433702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6556092" y="324353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3995017" y="2214214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601114" y="435790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7689273" y="324884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5" name="Text Box 55"/>
          <p:cNvSpPr txBox="1">
            <a:spLocks noChangeArrowheads="1"/>
          </p:cNvSpPr>
          <p:nvPr/>
        </p:nvSpPr>
        <p:spPr bwMode="auto">
          <a:xfrm>
            <a:off x="5114056" y="1711942"/>
            <a:ext cx="1598612" cy="523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Rằm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Thượng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endParaRPr lang="en-US" sz="14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2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7" descr="C:\Users\Tham Le\Desktop\Calendar\tayninh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56" t="12972" r="3255" b="3875"/>
          <a:stretch/>
        </p:blipFill>
        <p:spPr bwMode="auto">
          <a:xfrm>
            <a:off x="603968" y="438178"/>
            <a:ext cx="7857554" cy="586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9100" y="6292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35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533400" y="1600200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00B050"/>
                </a:solidFill>
              </a:rPr>
              <a:t>                                            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 13</a:t>
            </a:r>
            <a:r>
              <a:rPr lang="en-US" sz="1400" b="1" i="1" dirty="0" smtClean="0">
                <a:solidFill>
                  <a:srgbClr val="00B050"/>
                </a:solidFill>
              </a:rPr>
              <a:t>/2Đ             14 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6                 7                 </a:t>
            </a:r>
            <a:r>
              <a:rPr lang="en-US" b="1" dirty="0">
                <a:solidFill>
                  <a:srgbClr val="FF0066"/>
                </a:solidFill>
              </a:rPr>
              <a:t>8                </a:t>
            </a:r>
            <a:r>
              <a:rPr lang="en-US" b="1" dirty="0" smtClean="0">
                <a:solidFill>
                  <a:srgbClr val="FF0066"/>
                </a:solidFill>
              </a:rPr>
              <a:t> 9                 10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18                    19	                 20                    21                     22                     23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800792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25                    26                     27                    28                     29                      30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62454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1/3T                   2                      3                        4                      5                       6                        7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       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4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</a:t>
            </a:r>
            <a:r>
              <a:rPr lang="en-US" sz="1400" b="1" i="1" dirty="0">
                <a:solidFill>
                  <a:srgbClr val="00B050"/>
                </a:solidFill>
              </a:rPr>
              <a:t>9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10                     11                    12                     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228600" y="545447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6473465" y="219457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217775" y="437182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5120006" y="2221262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7772977" y="436572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6500418" y="437182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228600" y="434769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5" name="Text Box 41"/>
          <p:cNvSpPr txBox="1">
            <a:spLocks noChangeArrowheads="1"/>
          </p:cNvSpPr>
          <p:nvPr/>
        </p:nvSpPr>
        <p:spPr bwMode="auto">
          <a:xfrm>
            <a:off x="228600" y="6518435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1573269" y="326772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9029700" cy="461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4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April 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4</a:t>
            </a:r>
          </a:p>
        </p:txBody>
      </p:sp>
      <p:sp>
        <p:nvSpPr>
          <p:cNvPr id="52" name="Text Box 40"/>
          <p:cNvSpPr txBox="1">
            <a:spLocks noChangeArrowheads="1"/>
          </p:cNvSpPr>
          <p:nvPr/>
        </p:nvSpPr>
        <p:spPr bwMode="auto">
          <a:xfrm>
            <a:off x="6624059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33"/>
          <p:cNvSpPr txBox="1">
            <a:spLocks noChangeArrowheads="1"/>
          </p:cNvSpPr>
          <p:nvPr/>
        </p:nvSpPr>
        <p:spPr bwMode="auto">
          <a:xfrm>
            <a:off x="7675711" y="3242323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34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4012</TotalTime>
  <Words>2674</Words>
  <Application>Microsoft Office PowerPoint</Application>
  <PresentationFormat>On-screen Show (4:3)</PresentationFormat>
  <Paragraphs>579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Edwardian Script ITC</vt:lpstr>
      <vt:lpstr>Georgia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 Le</dc:creator>
  <cp:lastModifiedBy>Khanh Pham</cp:lastModifiedBy>
  <cp:revision>307</cp:revision>
  <cp:lastPrinted>2012-12-24T22:12:28Z</cp:lastPrinted>
  <dcterms:created xsi:type="dcterms:W3CDTF">2011-11-07T01:11:08Z</dcterms:created>
  <dcterms:modified xsi:type="dcterms:W3CDTF">2014-11-12T19:48:30Z</dcterms:modified>
</cp:coreProperties>
</file>

<file path=docProps/thumbnail.jpeg>
</file>